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ED81A-199B-403B-AC31-664F2D44DC4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A9A0D-1E52-4B4F-B8F0-B997A633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7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A9A0D-1E52-4B4F-B8F0-B997A63305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7261-747A-1037-08EB-C5DDF546D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4018C-35AB-A5FA-BA64-45DA56E22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36233-6DB6-3A92-2E4E-67B8F93A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568-A333-4267-AE74-F7E65DB14E5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1E9C1-2E8B-8058-B78F-42B1AB5B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2E776-42BF-00A8-4D8A-E2A93A76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FDC-FCDB-4E68-A89B-667BAF69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2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E89F-F518-58EE-8319-CB3C7D20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4FA35-AD2B-C28B-EED3-901C3BFA0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228E6-7774-2C08-44F4-CE9BBA214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568-A333-4267-AE74-F7E65DB14E5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1C11E-E684-061B-C176-60825CB3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90E21-C3E9-7426-60EE-40F55F8A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FDC-FCDB-4E68-A89B-667BAF69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6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2AAC45-9F04-40B6-2F89-006593ADE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68B84-06CE-ADB4-F7CC-1296A7466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D6606-C6FC-5625-34B9-847B401F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568-A333-4267-AE74-F7E65DB14E5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52D6D-4163-1F8A-748A-3392BA9A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4DEE1-7F8C-4DC7-DF2A-11CE808F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FDC-FCDB-4E68-A89B-667BAF69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5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C237-84F8-D3AC-495D-32AFD20B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10CEB-AFC5-B474-75E8-B97A996AF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C8D9B-E657-ACFD-199C-F1E8E85F2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568-A333-4267-AE74-F7E65DB14E5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092ED-9B85-321C-5F7B-1058A3DF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EA8C9-54EF-9449-A7BB-451AB40D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FDC-FCDB-4E68-A89B-667BAF69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2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36D2A-7FF4-4A0F-7951-7A2014A3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7539F-A6A2-7BD2-4E24-76D341A00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08326-BAD7-D306-B397-E8A5A4B3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568-A333-4267-AE74-F7E65DB14E5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B0A5B-2CC0-7C6F-A032-806E187BB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EA018-DD44-2BFB-BA0F-59D693E5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FDC-FCDB-4E68-A89B-667BAF69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6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52121-D151-3FD4-A7E8-42157AF8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725B6-7EE2-9F39-0EBF-C1721DD40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306F9-656B-9084-522D-BEB2B490E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AC009-331B-F09E-FAB5-063783CF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568-A333-4267-AE74-F7E65DB14E5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C2B87-78AF-F0EC-6CEC-5A9740C7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FAC1-50E1-611B-E8BB-75FD50C9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FDC-FCDB-4E68-A89B-667BAF69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7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CD18-9000-2242-89D7-D6EA0958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1D3A6-511A-E8CD-48E7-B6CF98E09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CDEF8-5E58-7904-3E85-28030D1B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437F5-F0CA-0521-836C-718796969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98F2D-948B-25E0-8EB3-8457818E1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754BB7-82D1-D6B8-B13F-79F3EAEC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568-A333-4267-AE74-F7E65DB14E5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F1463A-2B61-D105-0FF7-6407B964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40A86-5D04-2F40-6A20-758E4422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FDC-FCDB-4E68-A89B-667BAF69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5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1A3B-09C5-EA96-20A6-E43121730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9E242-502F-C70B-F7C7-A06E491C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568-A333-4267-AE74-F7E65DB14E5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AE3C6-A33E-D090-07A9-DFF7B3A2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55725-E734-99E5-ACD7-EB092BD6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FDC-FCDB-4E68-A89B-667BAF69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28A6B7-89F3-0809-6FF8-F409B190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568-A333-4267-AE74-F7E65DB14E5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02FE0-A80A-0149-0673-A2437107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B58D4-FC78-D13F-8B11-082FC7FD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FDC-FCDB-4E68-A89B-667BAF69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5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CCF0-38B1-F770-14C3-3B6EA79C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90E70-255E-BED0-91F2-3D2E51B4B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12DC3-27A2-8E19-3C00-81E40A387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F216E-4C83-1DDE-D404-C62069FB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568-A333-4267-AE74-F7E65DB14E5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CF6BB-9D5B-3D3A-21A4-431099FB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2F3B6-4D9A-2EAE-E54B-4A1A1EA6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FDC-FCDB-4E68-A89B-667BAF69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0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30938-5F33-B4AD-8F0F-5D0AAFA7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C5CEE4-4287-1CA0-DF89-FAC63CED9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8C1B1-B535-8C09-33FD-72A377435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2C267-86F9-6AE5-03B7-E3E86D0F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568-A333-4267-AE74-F7E65DB14E5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AF91D-1A75-C9D9-F791-0176C101B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E43E7-8B73-9E92-853F-F4007561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FDC-FCDB-4E68-A89B-667BAF69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4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C97092-C1A5-B30C-5748-91FE6CB0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EDE09-BD7C-9CA1-F75A-A020732B6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D9BA2-0AD8-40A1-1E01-67B96D02C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B22568-A333-4267-AE74-F7E65DB14E5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B37B6-53DC-BE34-07F2-2645C89DC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7A052-0B4C-0751-5826-DAD640236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09FFDC-FCDB-4E68-A89B-667BAF69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5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65E9E0C-610F-2918-B527-1FBD74F0C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87" y="5188238"/>
            <a:ext cx="3856317" cy="1479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1D67FC-AAC8-BA12-9DE4-4A77B937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" y="62586"/>
            <a:ext cx="12077701" cy="117415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r"/>
            <a:r>
              <a:rPr lang="en-US" sz="4600" dirty="0">
                <a:effectLst>
                  <a:outerShdw blurRad="50800" dist="50800" dir="5400000" algn="ctr" rotWithShape="0">
                    <a:srgbClr val="000000">
                      <a:alpha val="98000"/>
                    </a:srgbClr>
                  </a:outerShdw>
                </a:effectLst>
                <a:latin typeface="Amasis MT Pro Black" panose="02040A04050005020304" pitchFamily="18" charset="0"/>
              </a:rPr>
              <a:t>  Thank you to our 2026 Sponsors!</a:t>
            </a:r>
            <a:endParaRPr lang="en-US" sz="4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ED9339-C629-A8C9-5BE9-C96CC0AAE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6"/>
            <a:ext cx="2207623" cy="117415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5FB4AD-DCCC-25D7-9F39-4594C0E49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2" y="3107562"/>
            <a:ext cx="2436359" cy="1600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E3B56C-2532-F318-21E8-404B77FAB6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792535"/>
            <a:ext cx="2503536" cy="924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5BB9AC-91CB-8B71-5BFF-7C8146340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188238"/>
            <a:ext cx="2054000" cy="1488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3FD9C8-A4C9-D48C-2557-ECD14E56E3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9717" y="1312063"/>
            <a:ext cx="3812283" cy="3467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3F6ACB-35F2-ABD3-2786-6B3C574B1C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84" y="4945603"/>
            <a:ext cx="777014" cy="583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F9F865-E1AE-8C50-A99F-D156E98DDE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46" y="4902117"/>
            <a:ext cx="2230559" cy="390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B9FB25-BEEF-FABB-6112-590D00CABB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8579" y="6271406"/>
            <a:ext cx="2157093" cy="396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C1E95B-28F8-B971-681C-32933657B5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513" y="6054710"/>
            <a:ext cx="1482371" cy="600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B72DC1-B365-090E-E1D5-809FB130FB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79" y="4835772"/>
            <a:ext cx="2230558" cy="11755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44C69C-9A0F-F88C-EBAC-D127BAD4E5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34" y="5393976"/>
            <a:ext cx="1887186" cy="13214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BEC43E-F74C-B7DD-3292-E0D1C11EAC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513" y="4854694"/>
            <a:ext cx="1460626" cy="614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B07FA-BFE6-A9A9-6349-72D28DFAD4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41" y="1255661"/>
            <a:ext cx="5622261" cy="337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6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9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Amasis MT Pro Black</vt:lpstr>
      <vt:lpstr>Aptos</vt:lpstr>
      <vt:lpstr>Aptos Display</vt:lpstr>
      <vt:lpstr>Arial</vt:lpstr>
      <vt:lpstr>Office Theme</vt:lpstr>
      <vt:lpstr>  Thank you to our 2026 Sponsors!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Arpino</dc:creator>
  <cp:lastModifiedBy>Karen Arpino</cp:lastModifiedBy>
  <cp:revision>13</cp:revision>
  <dcterms:created xsi:type="dcterms:W3CDTF">2026-03-04T17:21:35Z</dcterms:created>
  <dcterms:modified xsi:type="dcterms:W3CDTF">2026-03-11T13:16:42Z</dcterms:modified>
</cp:coreProperties>
</file>